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61" d="100"/>
          <a:sy n="61" d="100"/>
        </p:scale>
        <p:origin x="20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09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51BD-5252-4168-A69E-C6864AE2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48EEE-19C9-493B-836D-73B9E4A0B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A6BFE-11ED-4FB4-9F65-508B5B0F0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F536E-BEFF-4E0D-B4EC-39DE28C6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E02AF-6FE1-4972-BD48-A82499AD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85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52EE-D9FC-4E51-9BFF-141F9192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51" y="2414016"/>
            <a:ext cx="10666949" cy="3099816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086C4-4949-4E7A-A182-6709496A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952" y="1389888"/>
            <a:ext cx="10671048" cy="822960"/>
          </a:xfrm>
        </p:spPr>
        <p:txBody>
          <a:bodyPr anchor="ctr"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12BC88-6A2B-4851-9568-23A4B74D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2CFE5-65C3-4F46-9141-46454559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1B390-4E13-4481-AC02-FF126656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91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02F8-47BB-4D30-8EFE-69C9222D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4648" y="758952"/>
            <a:ext cx="6245352" cy="224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44D33-6BF0-4205-A542-8537E351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4647" y="3273551"/>
            <a:ext cx="6245351" cy="224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6953A83-D2BE-4015-8D64-BE93DDFE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11/1/2022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A849E67-05F9-4033-B033-74D6B8C8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FAAC6AA-CFFB-438F-9327-DDB023E2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4960CB-ABA7-4442-AB15-FE444F23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5387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48291-9C7D-407E-8D07-FA3A323EA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192D2-8BA6-4A4D-814D-AD37A2A10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0323" y="1377198"/>
            <a:ext cx="6239675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FD4BC-C948-41C4-BA24-5D26147E1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84647" y="3319548"/>
            <a:ext cx="6245351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E359C-F73D-4F1B-9F9A-6D6285671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4646" y="3932372"/>
            <a:ext cx="6245352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6B63AE-38FF-40DD-A543-32DD98E6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686C0EB-E082-4BAB-99E8-B42F3C28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11/1/2022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3CB0152-BA1F-48C7-A66F-3ADB51C9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D1C21B3-5CF6-415F-8295-EED3DF5C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001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70D5-4EB9-4410-A8AE-6D85F192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887FB59-BA77-4864-B9E8-99485125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F0BC0B-BA67-455B-B567-1473DF06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0BCF3-6FB5-4529-AA6A-A3146735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554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315B-6865-4A5A-91C1-B7533903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36720-08C7-43DE-8EB5-CAB52D0E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477AF-B012-491C-AE42-22DE1203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78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83AC-72A9-43F5-A1B3-1D7A6A4C7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8951"/>
            <a:ext cx="6245352" cy="47548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45592-52ED-4270-ACBB-BCC528DAC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3" y="3815080"/>
            <a:ext cx="3831336" cy="169875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9A93518-F9B5-418F-9883-BEF8359B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11/1/2022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7B9FFE7-C4AB-425B-9B56-E412C72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9231052-EBA8-4781-B28A-2FEA8BE5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BF9E7-F686-4FA1-9BA5-69BDD014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30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39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6CF06-B27C-4DC4-981D-38E31997B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58951"/>
            <a:ext cx="6245352" cy="475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76E66-2CB3-4F47-97F6-077C42818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2" y="3794760"/>
            <a:ext cx="3831336" cy="17190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414C9F-CBBD-4D5E-A831-BC0CDFEBC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11/1/2022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8DC0C8-B580-442D-8DAC-4F0F869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D29E8-DFEE-49AB-83AF-85FF2525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AAF1B-6B6E-4D37-8F57-E403C637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26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90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9FCF-ACDF-495D-ACFA-15FCAC9E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786E3-AB17-427E-8EF8-7FCB671A1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33B4E9-7A16-448C-8BE6-B14941A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212F5-5835-49FF-836F-5E3008A0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D492B-E5EE-4D24-A087-57D739CF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425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31E395-94BD-4E79-8E42-9CD4EB33C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75542" y="758952"/>
            <a:ext cx="2954458" cy="49860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AA8A4-66BC-4E80-ABE3-F533F82B8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8952" y="758952"/>
            <a:ext cx="7407586" cy="49860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A4EA6-6A1A-48ED-9D79-A438561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9B2BA-9250-4EBF-8820-10BDA5C1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14475-55F3-4C46-BAE2-E4D93E9E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462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 title="Page Number Shape">
            <a:extLst>
              <a:ext uri="{FF2B5EF4-FFF2-40B4-BE49-F238E27FC236}">
                <a16:creationId xmlns:a16="http://schemas.microsoft.com/office/drawing/2014/main" id="{72411438-92A5-42B0-9C54-EA4FB32ACB5E}"/>
              </a:ext>
            </a:extLst>
          </p:cNvPr>
          <p:cNvSpPr/>
          <p:nvPr/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6E4D8-47B6-4DEC-BD29-B3B6ED4C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4754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F5D4C-4873-4052-A294-99CCB9421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D62B3-3490-46B4-A10E-33FCE4A1F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6952" y="6007608"/>
            <a:ext cx="3813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11/1/2022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4CB1-7D5F-4F52-9F99-7068F5819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007608"/>
            <a:ext cx="383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9CC9-1431-4569-B2F1-D04814955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6616" y="6007608"/>
            <a:ext cx="411480" cy="36512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9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83" r:id="rId6"/>
    <p:sldLayoutId id="2147483979" r:id="rId7"/>
    <p:sldLayoutId id="2147483980" r:id="rId8"/>
    <p:sldLayoutId id="2147483981" r:id="rId9"/>
    <p:sldLayoutId id="2147483982" r:id="rId10"/>
    <p:sldLayoutId id="21474839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i="1" kern="1200" spc="1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8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02" name="Rectangle 1092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58000" cy="1219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ork With Us | Golden Leaf Electrical Services Ltd.">
            <a:extLst>
              <a:ext uri="{FF2B5EF4-FFF2-40B4-BE49-F238E27FC236}">
                <a16:creationId xmlns:a16="http://schemas.microsoft.com/office/drawing/2014/main" id="{41E4F839-31DF-DC7F-AB51-D976987965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4"/>
          <a:stretch/>
        </p:blipFill>
        <p:spPr bwMode="auto">
          <a:xfrm>
            <a:off x="20" y="10"/>
            <a:ext cx="6857980" cy="1219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3" name="Rectangle 1094">
            <a:extLst>
              <a:ext uri="{FF2B5EF4-FFF2-40B4-BE49-F238E27FC236}">
                <a16:creationId xmlns:a16="http://schemas.microsoft.com/office/drawing/2014/main" id="{9FBB9AF1-CE92-475C-A47B-5FC32922B3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6858000" cy="12192000"/>
          </a:xfrm>
          <a:prstGeom prst="rect">
            <a:avLst/>
          </a:prstGeom>
          <a:gradFill flip="none" rotWithShape="1">
            <a:gsLst>
              <a:gs pos="100000">
                <a:srgbClr val="000000">
                  <a:alpha val="0"/>
                </a:srgbClr>
              </a:gs>
              <a:gs pos="30000">
                <a:srgbClr val="000000"/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D18B9-007E-5AF9-98EA-13CD7A2055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933" y="2032000"/>
            <a:ext cx="5092065" cy="630431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How much electricians are earning?</a:t>
            </a:r>
          </a:p>
        </p:txBody>
      </p:sp>
      <p:cxnSp>
        <p:nvCxnSpPr>
          <p:cNvPr id="1097" name="Straight Connector 1096">
            <a:extLst>
              <a:ext uri="{FF2B5EF4-FFF2-40B4-BE49-F238E27FC236}">
                <a16:creationId xmlns:a16="http://schemas.microsoft.com/office/drawing/2014/main" id="{D81E42A3-743C-4C15-9DA8-93AA9AEBF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6910" y="2032520"/>
            <a:ext cx="0" cy="1015948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9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628506" y="2032520"/>
            <a:ext cx="229493" cy="1456267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0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HeadlinesVTI">
  <a:themeElements>
    <a:clrScheme name="Headlines">
      <a:dk1>
        <a:sysClr val="windowText" lastClr="000000"/>
      </a:dk1>
      <a:lt1>
        <a:sysClr val="window" lastClr="FFFFFF"/>
      </a:lt1>
      <a:dk2>
        <a:srgbClr val="232C41"/>
      </a:dk2>
      <a:lt2>
        <a:srgbClr val="F6F4EF"/>
      </a:lt2>
      <a:accent1>
        <a:srgbClr val="439EB7"/>
      </a:accent1>
      <a:accent2>
        <a:srgbClr val="E20E65"/>
      </a:accent2>
      <a:accent3>
        <a:srgbClr val="F59324"/>
      </a:accent3>
      <a:accent4>
        <a:srgbClr val="5046B9"/>
      </a:accent4>
      <a:accent5>
        <a:srgbClr val="5CB678"/>
      </a:accent5>
      <a:accent6>
        <a:srgbClr val="9717F7"/>
      </a:accent6>
      <a:hlink>
        <a:srgbClr val="E80095"/>
      </a:hlink>
      <a:folHlink>
        <a:srgbClr val="808080"/>
      </a:folHlink>
    </a:clrScheme>
    <a:fontScheme name="Custom 211">
      <a:majorFont>
        <a:latin typeface="Sitka Banner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8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6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VTI" id="{66EB4A02-0C0F-47F1-9F48-4E6882B9F967}" vid="{F3552358-4452-4FDA-9568-4F5DA32F7A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Avenir Next LT Pro</vt:lpstr>
      <vt:lpstr>Sitka Banner</vt:lpstr>
      <vt:lpstr>HeadlinesVTI</vt:lpstr>
      <vt:lpstr>How much electricians are earning?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much electricians are earning?</dc:title>
  <dc:creator>Cranbrook College</dc:creator>
  <cp:lastModifiedBy>Cranbrook College</cp:lastModifiedBy>
  <cp:revision>1</cp:revision>
  <dcterms:created xsi:type="dcterms:W3CDTF">2022-11-01T15:48:19Z</dcterms:created>
  <dcterms:modified xsi:type="dcterms:W3CDTF">2022-11-01T16:21:51Z</dcterms:modified>
</cp:coreProperties>
</file>