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13716000" cy="10287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>
        <p:scale>
          <a:sx n="66" d="100"/>
          <a:sy n="66" d="100"/>
        </p:scale>
        <p:origin x="564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93529-51B6-417D-9F13-9D5A8ADEA709}" type="datetimeFigureOut">
              <a:rPr lang="en-GB" smtClean="0"/>
              <a:t>01/11/2022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52543-01C2-48BA-BFAE-7EF4A8ACF9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470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93529-51B6-417D-9F13-9D5A8ADEA709}" type="datetimeFigureOut">
              <a:rPr lang="en-GB" smtClean="0"/>
              <a:t>01/11/2022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52543-01C2-48BA-BFAE-7EF4A8ACF9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79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93529-51B6-417D-9F13-9D5A8ADEA709}" type="datetimeFigureOut">
              <a:rPr lang="en-GB" smtClean="0"/>
              <a:t>01/11/2022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52543-01C2-48BA-BFAE-7EF4A8ACF9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5598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93529-51B6-417D-9F13-9D5A8ADEA709}" type="datetimeFigureOut">
              <a:rPr lang="en-GB" smtClean="0"/>
              <a:t>01/11/2022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52543-01C2-48BA-BFAE-7EF4A8ACF9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6665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93529-51B6-417D-9F13-9D5A8ADEA709}" type="datetimeFigureOut">
              <a:rPr lang="en-GB" smtClean="0"/>
              <a:t>01/11/2022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52543-01C2-48BA-BFAE-7EF4A8ACF9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3087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93529-51B6-417D-9F13-9D5A8ADEA709}" type="datetimeFigureOut">
              <a:rPr lang="en-GB" smtClean="0"/>
              <a:t>01/11/2022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52543-01C2-48BA-BFAE-7EF4A8ACF9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7507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93529-51B6-417D-9F13-9D5A8ADEA709}" type="datetimeFigureOut">
              <a:rPr lang="en-GB" smtClean="0"/>
              <a:t>01/11/2022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52543-01C2-48BA-BFAE-7EF4A8ACF9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3238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93529-51B6-417D-9F13-9D5A8ADEA709}" type="datetimeFigureOut">
              <a:rPr lang="en-GB" smtClean="0"/>
              <a:t>01/11/2022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52543-01C2-48BA-BFAE-7EF4A8ACF9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3137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93529-51B6-417D-9F13-9D5A8ADEA709}" type="datetimeFigureOut">
              <a:rPr lang="en-GB" smtClean="0"/>
              <a:t>01/11/2022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52543-01C2-48BA-BFAE-7EF4A8ACF9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6142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93529-51B6-417D-9F13-9D5A8ADEA709}" type="datetimeFigureOut">
              <a:rPr lang="en-GB" smtClean="0"/>
              <a:t>01/11/2022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52543-01C2-48BA-BFAE-7EF4A8ACF9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5488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93529-51B6-417D-9F13-9D5A8ADEA709}" type="datetimeFigureOut">
              <a:rPr lang="en-GB" smtClean="0"/>
              <a:t>01/11/2022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52543-01C2-48BA-BFAE-7EF4A8ACF9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7482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E93529-51B6-417D-9F13-9D5A8ADEA709}" type="datetimeFigureOut">
              <a:rPr lang="en-GB" smtClean="0"/>
              <a:t>01/11/2022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52543-01C2-48BA-BFAE-7EF4A8ACF9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8281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" name="Rectangle 1095">
            <a:extLst>
              <a:ext uri="{FF2B5EF4-FFF2-40B4-BE49-F238E27FC236}">
                <a16:creationId xmlns:a16="http://schemas.microsoft.com/office/drawing/2014/main" id="{E6659C6F-A29D-4D83-86DA-5B0289733C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3715999" cy="10287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HD wallpaper: flag, Union Jack, UK | Wallpaper Flare">
            <a:extLst>
              <a:ext uri="{FF2B5EF4-FFF2-40B4-BE49-F238E27FC236}">
                <a16:creationId xmlns:a16="http://schemas.microsoft.com/office/drawing/2014/main" id="{43E4A4F8-8C50-04B0-F7BA-DCAB6786A1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53" r="33392" b="-1"/>
          <a:stretch/>
        </p:blipFill>
        <p:spPr bwMode="auto">
          <a:xfrm>
            <a:off x="5032014" y="27"/>
            <a:ext cx="4555672" cy="552207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Official Guide for New Residents book">
            <a:extLst>
              <a:ext uri="{FF2B5EF4-FFF2-40B4-BE49-F238E27FC236}">
                <a16:creationId xmlns:a16="http://schemas.microsoft.com/office/drawing/2014/main" id="{AD276E9E-B495-D7E6-E0F8-0512352088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1997"/>
          <a:stretch/>
        </p:blipFill>
        <p:spPr bwMode="auto">
          <a:xfrm>
            <a:off x="9587688" y="-10"/>
            <a:ext cx="4128312" cy="552210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19 Best Places to Visit in the UK | PlanetWare">
            <a:extLst>
              <a:ext uri="{FF2B5EF4-FFF2-40B4-BE49-F238E27FC236}">
                <a16:creationId xmlns:a16="http://schemas.microsoft.com/office/drawing/2014/main" id="{FCDB2C41-E907-65FA-DCCD-0F7D96C51C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89"/>
          <a:stretch/>
        </p:blipFill>
        <p:spPr bwMode="auto">
          <a:xfrm>
            <a:off x="5032014" y="5522107"/>
            <a:ext cx="8683986" cy="476489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98" name="Rectangle 1097">
            <a:extLst>
              <a:ext uri="{FF2B5EF4-FFF2-40B4-BE49-F238E27FC236}">
                <a16:creationId xmlns:a16="http://schemas.microsoft.com/office/drawing/2014/main" id="{890DEF05-784E-4B61-89E4-04C4ECF4E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716000" cy="10287000"/>
          </a:xfrm>
          <a:prstGeom prst="rect">
            <a:avLst/>
          </a:prstGeom>
          <a:gradFill>
            <a:gsLst>
              <a:gs pos="43000">
                <a:schemeClr val="tx1">
                  <a:lumMod val="95000"/>
                  <a:lumOff val="5000"/>
                </a:schemeClr>
              </a:gs>
              <a:gs pos="81000">
                <a:schemeClr val="tx1">
                  <a:lumMod val="95000"/>
                  <a:lumOff val="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6596AF-B169-6BA2-E814-E4132A6DA4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5" y="1672828"/>
            <a:ext cx="6070401" cy="3581400"/>
          </a:xfrm>
        </p:spPr>
        <p:txBody>
          <a:bodyPr vert="horz" lIns="91440" tIns="45720" rIns="91440" bIns="45720" rtlCol="0">
            <a:normAutofit/>
          </a:bodyPr>
          <a:lstStyle/>
          <a:p>
            <a:pPr algn="l" defTabSz="914400"/>
            <a:r>
              <a:rPr lang="en-US" sz="66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Life in The UK Test </a:t>
            </a:r>
          </a:p>
        </p:txBody>
      </p:sp>
      <p:cxnSp>
        <p:nvCxnSpPr>
          <p:cNvPr id="1100" name="Straight Connector 1099">
            <a:extLst>
              <a:ext uri="{FF2B5EF4-FFF2-40B4-BE49-F238E27FC236}">
                <a16:creationId xmlns:a16="http://schemas.microsoft.com/office/drawing/2014/main" id="{C41BAEC7-F7B0-4224-8B18-8F74B7D87F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942975" y="5522112"/>
            <a:ext cx="12773023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3404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596AF-B169-6BA2-E814-E4132A6DA4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5257" y="4981288"/>
            <a:ext cx="5090594" cy="3114500"/>
          </a:xfrm>
        </p:spPr>
        <p:txBody>
          <a:bodyPr anchor="t">
            <a:normAutofit/>
          </a:bodyPr>
          <a:lstStyle/>
          <a:p>
            <a:pPr algn="l"/>
            <a:r>
              <a:rPr lang="en-GB" sz="6300"/>
              <a:t>Life in The UK Test </a:t>
            </a:r>
          </a:p>
        </p:txBody>
      </p:sp>
      <p:sp>
        <p:nvSpPr>
          <p:cNvPr id="2055" name="Freeform: Shape 2054">
            <a:extLst>
              <a:ext uri="{FF2B5EF4-FFF2-40B4-BE49-F238E27FC236}">
                <a16:creationId xmlns:a16="http://schemas.microsoft.com/office/drawing/2014/main" id="{BCC55ACC-A2F6-403C-A3A4-D59B3734D4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89476" y="571500"/>
            <a:ext cx="7126525" cy="9715500"/>
          </a:xfrm>
          <a:custGeom>
            <a:avLst/>
            <a:gdLst>
              <a:gd name="connsiteX0" fmla="*/ 3561588 w 6334689"/>
              <a:gd name="connsiteY0" fmla="*/ 0 h 6477000"/>
              <a:gd name="connsiteX1" fmla="*/ 6309883 w 6334689"/>
              <a:gd name="connsiteY1" fmla="*/ 1296087 h 6477000"/>
              <a:gd name="connsiteX2" fmla="*/ 6334689 w 6334689"/>
              <a:gd name="connsiteY2" fmla="*/ 1329261 h 6477000"/>
              <a:gd name="connsiteX3" fmla="*/ 6334689 w 6334689"/>
              <a:gd name="connsiteY3" fmla="*/ 5793916 h 6477000"/>
              <a:gd name="connsiteX4" fmla="*/ 6309883 w 6334689"/>
              <a:gd name="connsiteY4" fmla="*/ 5827089 h 6477000"/>
              <a:gd name="connsiteX5" fmla="*/ 5760467 w 6334689"/>
              <a:gd name="connsiteY5" fmla="*/ 6363539 h 6477000"/>
              <a:gd name="connsiteX6" fmla="*/ 5607796 w 6334689"/>
              <a:gd name="connsiteY6" fmla="*/ 6477000 h 6477000"/>
              <a:gd name="connsiteX7" fmla="*/ 1519571 w 6334689"/>
              <a:gd name="connsiteY7" fmla="*/ 6477000 h 6477000"/>
              <a:gd name="connsiteX8" fmla="*/ 1296088 w 6334689"/>
              <a:gd name="connsiteY8" fmla="*/ 6309883 h 6477000"/>
              <a:gd name="connsiteX9" fmla="*/ 0 w 6334689"/>
              <a:gd name="connsiteY9" fmla="*/ 3561588 h 6477000"/>
              <a:gd name="connsiteX10" fmla="*/ 3561588 w 6334689"/>
              <a:gd name="connsiteY10" fmla="*/ 0 h 647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334689" h="6477000">
                <a:moveTo>
                  <a:pt x="3561588" y="0"/>
                </a:moveTo>
                <a:cubicBezTo>
                  <a:pt x="4668032" y="0"/>
                  <a:pt x="5656635" y="504534"/>
                  <a:pt x="6309883" y="1296087"/>
                </a:cubicBezTo>
                <a:lnTo>
                  <a:pt x="6334689" y="1329261"/>
                </a:lnTo>
                <a:lnTo>
                  <a:pt x="6334689" y="5793916"/>
                </a:lnTo>
                <a:lnTo>
                  <a:pt x="6309883" y="5827089"/>
                </a:lnTo>
                <a:cubicBezTo>
                  <a:pt x="6146571" y="6024977"/>
                  <a:pt x="5962299" y="6204927"/>
                  <a:pt x="5760467" y="6363539"/>
                </a:cubicBezTo>
                <a:lnTo>
                  <a:pt x="5607796" y="6477000"/>
                </a:lnTo>
                <a:lnTo>
                  <a:pt x="1519571" y="6477000"/>
                </a:lnTo>
                <a:lnTo>
                  <a:pt x="1296088" y="6309883"/>
                </a:lnTo>
                <a:cubicBezTo>
                  <a:pt x="504535" y="5656635"/>
                  <a:pt x="0" y="4668032"/>
                  <a:pt x="0" y="3561588"/>
                </a:cubicBezTo>
                <a:cubicBezTo>
                  <a:pt x="0" y="1594577"/>
                  <a:pt x="1594577" y="0"/>
                  <a:pt x="3561588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 descr="Life in the UK Test: Handbook 2022 by Henry Dillon, Alastair Smith |  Waterstones">
            <a:extLst>
              <a:ext uri="{FF2B5EF4-FFF2-40B4-BE49-F238E27FC236}">
                <a16:creationId xmlns:a16="http://schemas.microsoft.com/office/drawing/2014/main" id="{88D9264B-1678-4E73-6E56-D587563C86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32"/>
          <a:stretch/>
        </p:blipFill>
        <p:spPr bwMode="auto">
          <a:xfrm>
            <a:off x="6773721" y="817165"/>
            <a:ext cx="6942279" cy="9469838"/>
          </a:xfrm>
          <a:custGeom>
            <a:avLst/>
            <a:gdLst/>
            <a:ahLst/>
            <a:cxnLst/>
            <a:rect l="l" t="t" r="r" b="b"/>
            <a:pathLst>
              <a:path w="6170914" h="6313225">
                <a:moveTo>
                  <a:pt x="3397813" y="0"/>
                </a:moveTo>
                <a:cubicBezTo>
                  <a:pt x="4453378" y="0"/>
                  <a:pt x="5396522" y="481334"/>
                  <a:pt x="6019731" y="1236489"/>
                </a:cubicBezTo>
                <a:lnTo>
                  <a:pt x="6170914" y="1438663"/>
                </a:lnTo>
                <a:lnTo>
                  <a:pt x="6170914" y="5356963"/>
                </a:lnTo>
                <a:lnTo>
                  <a:pt x="6019731" y="5559138"/>
                </a:lnTo>
                <a:cubicBezTo>
                  <a:pt x="5786028" y="5842321"/>
                  <a:pt x="5507333" y="6086998"/>
                  <a:pt x="5194591" y="6282226"/>
                </a:cubicBezTo>
                <a:lnTo>
                  <a:pt x="5141791" y="6313225"/>
                </a:lnTo>
                <a:lnTo>
                  <a:pt x="1659199" y="6313225"/>
                </a:lnTo>
                <a:lnTo>
                  <a:pt x="1498064" y="6215333"/>
                </a:lnTo>
                <a:cubicBezTo>
                  <a:pt x="594240" y="5604721"/>
                  <a:pt x="0" y="4570663"/>
                  <a:pt x="0" y="3397813"/>
                </a:cubicBezTo>
                <a:cubicBezTo>
                  <a:pt x="0" y="1521253"/>
                  <a:pt x="1521253" y="0"/>
                  <a:pt x="3397813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D wallpaper: flag, Union Jack, UK | Wallpaper Flare">
            <a:extLst>
              <a:ext uri="{FF2B5EF4-FFF2-40B4-BE49-F238E27FC236}">
                <a16:creationId xmlns:a16="http://schemas.microsoft.com/office/drawing/2014/main" id="{3C8E147E-B164-107D-BA21-602DA258D2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4013" y="4343400"/>
            <a:ext cx="2847975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67538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</TotalTime>
  <Words>10</Words>
  <Application>Microsoft Office PowerPoint</Application>
  <PresentationFormat>Custom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Life in The UK Test </vt:lpstr>
      <vt:lpstr>Life in The UK Test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Life in The UK Test </dc:title>
  <dc:creator>Cranbrook College</dc:creator>
  <cp:lastModifiedBy>Cranbrook College</cp:lastModifiedBy>
  <cp:revision>1</cp:revision>
  <dcterms:created xsi:type="dcterms:W3CDTF">2022-11-01T17:39:36Z</dcterms:created>
  <dcterms:modified xsi:type="dcterms:W3CDTF">2022-11-01T17:56:47Z</dcterms:modified>
</cp:coreProperties>
</file>